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DB5F503-97B8-4B98-8676-33D6FF85F7F7}" type="datetimeFigureOut">
              <a:rPr lang="ru-RU" smtClean="0"/>
              <a:t>21.01.2024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3EBC3E4-D44D-498B-AF50-7D2539F396A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457200"/>
            <a:ext cx="7620000" cy="41148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2000" y="4343400"/>
            <a:ext cx="7559040" cy="1981200"/>
          </a:xfrm>
        </p:spPr>
        <p:txBody>
          <a:bodyPr/>
          <a:lstStyle/>
          <a:p>
            <a:pPr algn="ctr"/>
            <a:r>
              <a:rPr lang="ru-RU" dirty="0"/>
              <a:t>Мои любимые животные</a:t>
            </a:r>
          </a:p>
        </p:txBody>
      </p:sp>
    </p:spTree>
    <p:extLst>
      <p:ext uri="{BB962C8B-B14F-4D97-AF65-F5344CB8AC3E}">
        <p14:creationId xmlns:p14="http://schemas.microsoft.com/office/powerpoint/2010/main" val="373915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Собаки, пожалуй, самые преданные и понимающие животные, и не зря им присвоено звание «Лучший друг человека». Все так говорят. Я бы хотела собаку.</a:t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Собак</a:t>
            </a:r>
            <a:r>
              <a:rPr lang="hy-AM" dirty="0" smtClean="0"/>
              <a:t>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82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Пингвины — нелетающие птицы, пьющие воду, обитающие почти исключительно в южном полушарии, преимущественно в Антарктиде. Их относят к пингвинам. Считается, что слово «пингвин» происходит от валлийского слова, обозначающего «белая голова». Это признают многие словари, в том числе Оксфордский словарь английского языка.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Пингвины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75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Обезьяны</a:t>
            </a:r>
            <a:r>
              <a:rPr lang="ru-RU" dirty="0" smtClean="0"/>
              <a:t>.</a:t>
            </a:r>
            <a:r>
              <a:rPr lang="hy-AM" dirty="0" smtClean="0"/>
              <a:t> </a:t>
            </a:r>
            <a:r>
              <a:rPr lang="ru-RU" dirty="0" smtClean="0"/>
              <a:t>Они </a:t>
            </a:r>
            <a:r>
              <a:rPr lang="ru-RU" dirty="0"/>
              <a:t>делятся на две группы: широконосые обезьяны, или обезьяны Нового Света, имеющие 2 семейства, и узконосые обезьяны, или обезьяны Старого Света, имеющие 4 семейства. Носовая перегородка и ноздри у большинства большеносых обезьян широкие и направлены наружу.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Обезьяны</a:t>
            </a:r>
          </a:p>
        </p:txBody>
      </p:sp>
    </p:spTree>
    <p:extLst>
      <p:ext uri="{BB962C8B-B14F-4D97-AF65-F5344CB8AC3E}">
        <p14:creationId xmlns:p14="http://schemas.microsoft.com/office/powerpoint/2010/main" val="276259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Рыбы – хордовые, ведущие водный образ жизни. Они обитают в морях, океанах, реках и озерах. Тело покрыто чешуей, шнур заменен шипом</a:t>
            </a:r>
            <a:r>
              <a:rPr lang="ru-RU" dirty="0" smtClean="0"/>
              <a:t>.</a:t>
            </a:r>
            <a:r>
              <a:rPr lang="hy-AM" dirty="0" smtClean="0"/>
              <a:t> </a:t>
            </a:r>
            <a:r>
              <a:rPr lang="ru-RU" dirty="0" smtClean="0"/>
              <a:t>Дышат </a:t>
            </a:r>
            <a:r>
              <a:rPr lang="ru-RU" dirty="0"/>
              <a:t>фырканьем, развитие происходит в воде. </a:t>
            </a:r>
            <a:r>
              <a:rPr lang="ru-RU" dirty="0" err="1"/>
              <a:t>Надотряд</a:t>
            </a:r>
            <a:r>
              <a:rPr lang="ru-RU" dirty="0"/>
              <a:t> рыб делится на два класса: ракообразные и костистые рыбы. Класс ракообразных включает отряды акул и сомов, а класс костистых рыб делится на четыре подкласса: </a:t>
            </a:r>
            <a:r>
              <a:rPr lang="ru-RU" dirty="0" err="1"/>
              <a:t>лучепёрые</a:t>
            </a:r>
            <a:r>
              <a:rPr lang="ru-RU" dirty="0"/>
              <a:t>, кистеперые, криль и двустворчатые моллюски.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Рыбы</a:t>
            </a:r>
          </a:p>
        </p:txBody>
      </p:sp>
    </p:spTree>
    <p:extLst>
      <p:ext uri="{BB962C8B-B14F-4D97-AF65-F5344CB8AC3E}">
        <p14:creationId xmlns:p14="http://schemas.microsoft.com/office/powerpoint/2010/main" val="111778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Домашние кошки, мелкие, обычно пушные, плотоядные млекопитающие. Они считаются одними из самых распространенных (наряду с собаками) «животных-</a:t>
            </a:r>
            <a:r>
              <a:rPr lang="ru-RU" dirty="0" err="1"/>
              <a:t>компаньонов».В</a:t>
            </a:r>
            <a:r>
              <a:rPr lang="ru-RU" dirty="0"/>
              <a:t> настоящее время в мире насчитывается около 600 миллионов домашних кошек, которые классифицируются примерно на 200 пород, от длинношерстных (персидские кошки) до бесшерстных ( Сфинксы), которые признаны и зарегистрированы </a:t>
            </a:r>
            <a:r>
              <a:rPr lang="ru-RU" dirty="0" err="1"/>
              <a:t>фелинологическими</a:t>
            </a:r>
            <a:r>
              <a:rPr lang="ru-RU" dirty="0"/>
              <a:t> организациями.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кошки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70709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32</TotalTime>
  <Words>275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Базовая</vt:lpstr>
      <vt:lpstr>Мои любимые животные</vt:lpstr>
      <vt:lpstr>Собакa</vt:lpstr>
      <vt:lpstr>Пингвины</vt:lpstr>
      <vt:lpstr>Обезьяны</vt:lpstr>
      <vt:lpstr>Рыбы</vt:lpstr>
      <vt:lpstr>кошки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любимые животные</dc:title>
  <dc:creator>Admin</dc:creator>
  <cp:lastModifiedBy>Admin</cp:lastModifiedBy>
  <cp:revision>4</cp:revision>
  <dcterms:created xsi:type="dcterms:W3CDTF">2024-01-21T18:42:38Z</dcterms:created>
  <dcterms:modified xsi:type="dcterms:W3CDTF">2024-01-21T19:15:00Z</dcterms:modified>
</cp:coreProperties>
</file>